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60" r:id="rId3"/>
    <p:sldId id="259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93"/>
  </p:normalViewPr>
  <p:slideViewPr>
    <p:cSldViewPr snapToGrid="0" snapToObjects="1">
      <p:cViewPr varScale="1">
        <p:scale>
          <a:sx n="112" d="100"/>
          <a:sy n="112" d="100"/>
        </p:scale>
        <p:origin x="480" y="192"/>
      </p:cViewPr>
      <p:guideLst/>
    </p:cSldViewPr>
  </p:slideViewPr>
  <p:notesTextViewPr>
    <p:cViewPr>
      <p:scale>
        <a:sx n="40" d="100"/>
        <a:sy n="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9B763-280B-7742-837C-5417D246A032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D7CA0-2788-2549-884B-CE55A57FF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4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D7CA0-2788-2549-884B-CE55A57FF3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5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CF31A7-B7D8-D746-885D-9CF08EB6C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0D91E30-226D-0A41-BA21-EBB1C2AE3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2B1E25-5186-2F4B-9AB7-1C3C74C8F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67B6-816B-FA46-9B81-5E1B72C413A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77802E-F101-FE40-9A74-8C640746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413177-95E0-9F4C-BCAD-65611A72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2F0-6F87-0947-8789-8CAA6471CD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CE3C95-F315-0F4D-AF98-DDB352B1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83756B7-F61B-5E47-A421-BCF2EC590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86934D-CC25-EF47-A582-53085910B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67B6-816B-FA46-9B81-5E1B72C413A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DA06F4-18E4-FD4D-9FC5-355CB306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DC6AED-9033-C643-A9AF-B84F1BFA4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2F0-6F87-0947-8789-8CAA6471CD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29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7C8CA49-06AD-4946-BF31-84C62751AC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504253B-CD79-B14B-B632-AC002AA00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F7A092-20BD-4F4F-9FA4-084E2F92E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67B6-816B-FA46-9B81-5E1B72C413A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2C6359-B1A3-434F-87DE-2874125CF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E5EC8D-2E38-0949-9805-EB60955FF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2F0-6F87-0947-8789-8CAA6471CD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060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013091-84DF-4744-BD8D-82B9E2A2D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363FDE-F987-6F47-B5C5-55CC4EC7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0423E9-960E-E249-B2FF-B0DAAAB03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67B6-816B-FA46-9B81-5E1B72C413A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A6C07F-971B-6C4F-BACE-FDCA92F4F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EF96A9-7D6B-CB47-83CE-20D2A48E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2F0-6F87-0947-8789-8CAA6471CD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358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F412A5-3C9D-B046-841E-6D47F7EBC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5FB7DF-0D1C-0E49-BE1F-E52289640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ACC823-65EC-B24C-8EEE-B45F42BFB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67B6-816B-FA46-9B81-5E1B72C413A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E942A0-CCC4-D64B-8A82-F122B551F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F5C3D6-7194-BE4F-A7AE-1F9DBEDB0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2F0-6F87-0947-8789-8CAA6471CD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56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9589A-5254-194B-A929-C144309A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338DF2-7AEC-4045-9410-085ABA676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F96F528-719E-8141-8FE4-820AB9F01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05ECFFD-5D96-064C-9090-3CF3DD54C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67B6-816B-FA46-9B81-5E1B72C413A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87BD66B-BDFD-4148-BE42-C415C110B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8FAD06-2952-B649-B315-A6DC130AF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2F0-6F87-0947-8789-8CAA6471CD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66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52B760-8FA9-1E41-BBE6-217995B3A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874F0E-792C-8245-ABF8-84F69B22F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25F779-6F60-6845-956B-86E6CA869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90814F3-DC46-4C42-8E35-78352B64D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55EF90D-DDBD-CB41-A1C3-90A27F324F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A204556-7FE0-4446-8769-AB9C719D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67B6-816B-FA46-9B81-5E1B72C413A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8A799B2-B44E-1944-8ED3-17BEBE2E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776BE5D-42C9-574B-841E-BBDA259F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2F0-6F87-0947-8789-8CAA6471CD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93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E2CE19-43A5-674B-95E8-643445A2D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B18308-2D07-C840-859D-1EF94E389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67B6-816B-FA46-9B81-5E1B72C413A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05E1BEA-83DC-7840-BD1E-7372F905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505236-6B44-C44E-9823-0B6046F3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2F0-6F87-0947-8789-8CAA6471CD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18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E820894-37E4-524D-8EA2-47397AAE9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67B6-816B-FA46-9B81-5E1B72C413A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B3A7525-38FC-E840-9002-FDB7771D8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2B879C-D615-A34D-8AE6-3D898AB3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2F0-6F87-0947-8789-8CAA6471CD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50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C57B8E-B1A3-6F43-B08C-98F1EE6E9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6CBDC4-8BBF-024C-BDBD-F72B73424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27CE426-CACA-2F45-9B0F-62790FBF9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1C3B16-1942-4541-8BE5-178234D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67B6-816B-FA46-9B81-5E1B72C413A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970754C-15EA-9648-8E40-1A2CD399B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88226A-0BCD-D443-B868-06124BFE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2F0-6F87-0947-8789-8CAA6471CD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17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350F-67DA-7045-A849-C91344FE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6558B57-AF12-FA41-956F-436EB908A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9ADA1B-374B-CF4A-A416-CFF068A86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6E5B09-7FA0-8649-A43C-F2D2B6730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67B6-816B-FA46-9B81-5E1B72C413A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3ED52E-0765-6B4A-A663-878A5B185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5ABDF9-D7AF-3544-ADFC-86B387992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92F0-6F87-0947-8789-8CAA6471CD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8127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A69D67C-48B7-8141-9B6E-E8FF3AFBD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1076B1-5D2A-184D-826D-4DEFA3606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E8CD5A-08F4-9542-AFDD-B597C14340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767B6-816B-FA46-9B81-5E1B72C413A8}" type="datetimeFigureOut">
              <a:rPr lang="fr-FR" smtClean="0"/>
              <a:t>24/09/2019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D8A128-A3FB-7346-86AD-D91667887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00D796-52A1-7343-9476-47075A262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792F0-6F87-0947-8789-8CAA6471CD9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900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google.com/document/d/13_y1GTvY7PMY0dI0dSKVj2wEq0nv9Nxw8GiICx8u2FU/edit?usp=shar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68A93D2-22E7-B247-9115-D9B3CF93A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85" r="1" b="7201"/>
          <a:stretch/>
        </p:blipFill>
        <p:spPr>
          <a:xfrm>
            <a:off x="3" y="10"/>
            <a:ext cx="10655455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DD41397-7848-584A-A79D-4D1DADF41C68}"/>
              </a:ext>
            </a:extLst>
          </p:cNvPr>
          <p:cNvSpPr txBox="1"/>
          <p:nvPr/>
        </p:nvSpPr>
        <p:spPr>
          <a:xfrm>
            <a:off x="8181474" y="257927"/>
            <a:ext cx="3632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Brain inspired computing</a:t>
            </a:r>
          </a:p>
          <a:p>
            <a:pPr algn="r"/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using a FPAA Board</a:t>
            </a:r>
          </a:p>
          <a:p>
            <a:pPr algn="r"/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4</a:t>
            </a:r>
            <a:r>
              <a:rPr lang="en-US" baseline="30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week catch-up session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AAD87BB-1565-AA49-A637-5E5575B45973}"/>
              </a:ext>
            </a:extLst>
          </p:cNvPr>
          <p:cNvSpPr txBox="1"/>
          <p:nvPr/>
        </p:nvSpPr>
        <p:spPr>
          <a:xfrm>
            <a:off x="136367" y="5559843"/>
            <a:ext cx="2800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Special problem</a:t>
            </a:r>
          </a:p>
          <a:p>
            <a:r>
              <a:rPr lang="en-US" dirty="0">
                <a:solidFill>
                  <a:schemeClr val="bg1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ECE 8903</a:t>
            </a:r>
          </a:p>
          <a:p>
            <a:r>
              <a:rPr lang="en-US" dirty="0">
                <a:solidFill>
                  <a:schemeClr val="bg1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Dr. Alexandre </a:t>
            </a:r>
            <a:r>
              <a:rPr lang="en-US" dirty="0" err="1">
                <a:solidFill>
                  <a:schemeClr val="bg1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Locquet</a:t>
            </a:r>
            <a:endParaRPr lang="en-US" dirty="0">
              <a:solidFill>
                <a:schemeClr val="bg1"/>
              </a:solidFill>
              <a:latin typeface="Futura Condensed Medium" panose="020B0602020204020303" pitchFamily="34" charset="-79"/>
              <a:cs typeface="Futura Condensed Medium" panose="020B0602020204020303" pitchFamily="34" charset="-79"/>
            </a:endParaRPr>
          </a:p>
          <a:p>
            <a:r>
              <a:rPr lang="en-US" dirty="0">
                <a:solidFill>
                  <a:schemeClr val="bg1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Dr. Damien </a:t>
            </a:r>
            <a:r>
              <a:rPr lang="en-US" dirty="0" err="1">
                <a:solidFill>
                  <a:schemeClr val="bg1"/>
                </a:solidFill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Rontani</a:t>
            </a:r>
            <a:endParaRPr lang="en-US" dirty="0">
              <a:solidFill>
                <a:schemeClr val="bg1"/>
              </a:solidFill>
              <a:latin typeface="Futura Condensed Medium" panose="020B0602020204020303" pitchFamily="34" charset="-79"/>
              <a:cs typeface="Futura Condensed Medium" panose="020B0602020204020303" pitchFamily="34" charset="-79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E87C64-1FED-EE45-BFE7-C464FD5B279E}"/>
              </a:ext>
            </a:extLst>
          </p:cNvPr>
          <p:cNvSpPr txBox="1"/>
          <p:nvPr/>
        </p:nvSpPr>
        <p:spPr>
          <a:xfrm>
            <a:off x="9255283" y="4146303"/>
            <a:ext cx="28003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Writing the FPAA/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Digilent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guide and implementing the lowpass filter using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Digilent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endParaRPr lang="en-US" sz="1600" dirty="0">
              <a:latin typeface="Futura Condensed Medium" panose="020B0602020204020303" pitchFamily="34" charset="-79"/>
              <a:cs typeface="Futura Condensed Medium" panose="020B0602020204020303" pitchFamily="34" charset="-79"/>
            </a:endParaRPr>
          </a:p>
          <a:p>
            <a:pPr algn="ctr"/>
            <a:r>
              <a:rPr lang="en-US" sz="1600" dirty="0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Matthieu </a:t>
            </a:r>
            <a:r>
              <a:rPr lang="en-US" sz="1600" dirty="0" err="1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Divet</a:t>
            </a:r>
            <a:endParaRPr lang="en-US" sz="1600" dirty="0">
              <a:latin typeface="Futura Condensed Medium" panose="020B0602020204020303" pitchFamily="34" charset="-79"/>
              <a:cs typeface="Futura Condensed Medium" panose="020B0602020204020303" pitchFamily="34" charset="-79"/>
            </a:endParaRPr>
          </a:p>
          <a:p>
            <a:pPr algn="ctr"/>
            <a:r>
              <a:rPr lang="en-US" sz="1600" dirty="0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Jonathan </a:t>
            </a:r>
            <a:r>
              <a:rPr lang="en-US" sz="1600" dirty="0" err="1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Gomis</a:t>
            </a:r>
            <a:endParaRPr lang="en-US" sz="1600" dirty="0">
              <a:latin typeface="Futura Condensed Medium" panose="020B0602020204020303" pitchFamily="34" charset="-79"/>
              <a:cs typeface="Futura Condensed Medium" panose="020B0602020204020303" pitchFamily="34" charset="-79"/>
            </a:endParaRPr>
          </a:p>
          <a:p>
            <a:pPr algn="ctr"/>
            <a:r>
              <a:rPr lang="en-US" sz="1600" dirty="0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Annie Luo</a:t>
            </a:r>
          </a:p>
          <a:p>
            <a:pPr algn="ctr"/>
            <a:r>
              <a:rPr lang="en-US" sz="1600" dirty="0" err="1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Anonto</a:t>
            </a:r>
            <a:r>
              <a:rPr lang="en-US" sz="1600" dirty="0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 Zaman</a:t>
            </a:r>
          </a:p>
          <a:p>
            <a:pPr algn="ctr"/>
            <a:endParaRPr lang="en-US" dirty="0">
              <a:latin typeface="Futura Condensed Medium" panose="020B0602020204020303" pitchFamily="34" charset="-79"/>
              <a:cs typeface="Futura Condensed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4208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5B7BDD5-26B4-7A4F-B373-8311FC28EA68}"/>
              </a:ext>
            </a:extLst>
          </p:cNvPr>
          <p:cNvSpPr txBox="1"/>
          <p:nvPr/>
        </p:nvSpPr>
        <p:spPr>
          <a:xfrm>
            <a:off x="324908" y="0"/>
            <a:ext cx="5349863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Creating a Guide on How to Interface the FPAA and the </a:t>
            </a:r>
            <a:r>
              <a:rPr lang="en-US" sz="2400" dirty="0" err="1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Digilent</a:t>
            </a:r>
            <a:r>
              <a:rPr lang="en-US" sz="2400" dirty="0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 Analog Discovery 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Anonto</a:t>
            </a: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and I began to write the guide</a:t>
            </a:r>
          </a:p>
          <a:p>
            <a:pPr marL="514350" lvl="1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Put all the useful tutorial links and software download links</a:t>
            </a:r>
          </a:p>
          <a:p>
            <a:pPr marL="514350" lvl="1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Started writing a step-by-step guide on how to calibrate the device and how to connect it to the FPAA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  <a:hlinkClick r:id="rId2"/>
              </a:rPr>
              <a:t>https://docs.google.com/document/d/13_y1GTvY7PMY0dI0dSKVj2wEq0nv9Nxw8GiICx8u2FU/edit?usp=sharing</a:t>
            </a: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CCC029-6781-204C-9AC9-A811C86A0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991" y="0"/>
            <a:ext cx="6101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36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0293300D-51B5-0548-B23B-DD38201EC416}"/>
              </a:ext>
            </a:extLst>
          </p:cNvPr>
          <p:cNvSpPr txBox="1"/>
          <p:nvPr/>
        </p:nvSpPr>
        <p:spPr>
          <a:xfrm>
            <a:off x="8029319" y="321732"/>
            <a:ext cx="3424739" cy="6214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Testing an off-chip LPF design using the FPAA and </a:t>
            </a:r>
            <a:r>
              <a:rPr lang="en-US" dirty="0" err="1">
                <a:latin typeface="Futura Condensed Medium" panose="020B0602020204020303" pitchFamily="34" charset="-79"/>
                <a:cs typeface="Futura Condensed Medium" panose="020B0602020204020303" pitchFamily="34" charset="-79"/>
              </a:rPr>
              <a:t>Digilent</a:t>
            </a:r>
            <a:endParaRPr lang="en-US" dirty="0">
              <a:latin typeface="Futura Condensed Medium" panose="020B0602020204020303" pitchFamily="34" charset="-79"/>
              <a:cs typeface="Futura Condensed Medium" panose="020B0602020204020303" pitchFamily="34" charset="-79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800" dirty="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Managed to pass a signal from one pin and out another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Could not implement the LPF, more testing to come</a:t>
            </a:r>
          </a:p>
          <a:p>
            <a:pPr lvl="2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Tried both high and low frequencies</a:t>
            </a: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Ended up removing the LPF from the design before implementation to check that different pins were working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Noticed that the pins were very sensitive, bumping one could change the waveform entirely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248B3-F093-2347-84BC-AB2101777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88581"/>
            <a:ext cx="4453891" cy="3340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816A5D-B921-934B-93AD-AD535ECB4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428999"/>
            <a:ext cx="4453890" cy="334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49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187</Words>
  <Application>Microsoft Macintosh PowerPoint</Application>
  <PresentationFormat>Widescreen</PresentationFormat>
  <Paragraphs>29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Futura Condensed Medium</vt:lpstr>
      <vt:lpstr>Futura Medium</vt:lpstr>
      <vt:lpstr>Wingdings</vt:lpstr>
      <vt:lpstr>Thème Office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Matthieu Divet</dc:creator>
  <cp:lastModifiedBy>Microsoft Office User</cp:lastModifiedBy>
  <cp:revision>12</cp:revision>
  <dcterms:created xsi:type="dcterms:W3CDTF">2019-08-29T16:25:34Z</dcterms:created>
  <dcterms:modified xsi:type="dcterms:W3CDTF">2019-09-24T16:35:58Z</dcterms:modified>
</cp:coreProperties>
</file>